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500"/>
    <a:srgbClr val="032932"/>
    <a:srgbClr val="09420C"/>
    <a:srgbClr val="30CEB3"/>
    <a:srgbClr val="A9F322"/>
    <a:srgbClr val="FB6952"/>
    <a:srgbClr val="1B86A7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94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29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EEC0F31-7F1E-9F42-9AE4-022C242B6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9810A59B-FC97-A64D-B889-E2E54E09E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A9F322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ARAUCANÍA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30CEB3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66C73441-783F-B84D-B45B-7F479809DA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1599" y="3411699"/>
            <a:ext cx="1905000" cy="18288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361D0B30-57A7-AE49-BE7A-0B87D07515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14329" y="6214572"/>
            <a:ext cx="1828800" cy="18288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412C3BF3-B6DF-CD4C-9825-8410B9CA64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81969" y="9278730"/>
            <a:ext cx="1828800" cy="18288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D55B17C-E786-B644-86F7-5801C3E629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9699" y="11852110"/>
            <a:ext cx="18669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n 73">
            <a:extLst>
              <a:ext uri="{FF2B5EF4-FFF2-40B4-BE49-F238E27FC236}">
                <a16:creationId xmlns:a16="http://schemas.microsoft.com/office/drawing/2014/main" id="{9EFB015E-812F-0348-880B-D743DA375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02CE62E9-48C0-D24A-8071-1EC7C73A9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B9C6AA35-8EDB-2B47-A048-D1C0ABA0C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A9F322"/>
          </a:solidFill>
          <a:ln>
            <a:solidFill>
              <a:srgbClr val="A9F322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942DB1AC-359B-D14E-8A83-F374B00B1E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1599" y="3411699"/>
            <a:ext cx="1905000" cy="18288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CF69288-1788-964B-BBF3-CDBE5C9A7D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14329" y="6214572"/>
            <a:ext cx="1828800" cy="18288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6F3BF6C4-DCD9-FD49-A00D-2E40891277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81969" y="9278730"/>
            <a:ext cx="1828800" cy="18288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DC0E9C42-5570-2C40-B4E8-AA2AB0BAE52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9699" y="11852110"/>
            <a:ext cx="1866900" cy="18288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C5D0D6D1-87CA-3F44-9B8F-023C996F72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1185</TotalTime>
  <Words>40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54</cp:revision>
  <dcterms:created xsi:type="dcterms:W3CDTF">2024-09-30T18:42:26Z</dcterms:created>
  <dcterms:modified xsi:type="dcterms:W3CDTF">2025-12-18T16:50:02Z</dcterms:modified>
</cp:coreProperties>
</file>